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4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EF943-7AEA-4AF4-8D48-0E49A1448E73}" type="datetimeFigureOut">
              <a:rPr lang="it-IT"/>
              <a:pPr>
                <a:defRPr/>
              </a:pPr>
              <a:t>20/04/2018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4D518-6F1D-4538-BB61-FA3FE373700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CBE8C-7DEC-4C08-BB30-DBB4DA726A8A}" type="datetimeFigureOut">
              <a:rPr lang="it-IT"/>
              <a:pPr>
                <a:defRPr/>
              </a:pPr>
              <a:t>20/04/2018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3BCC0-55B3-4F8A-95C7-BDCEE3016C2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B51A9-6FC4-4481-B352-FB56AE2A5E78}" type="datetimeFigureOut">
              <a:rPr lang="it-IT"/>
              <a:pPr>
                <a:defRPr/>
              </a:pPr>
              <a:t>20/04/2018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BF89A-892C-49C1-9CF5-1105ECC6783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9B5D5-6390-4DAE-9885-4510A02D31DA}" type="datetimeFigureOut">
              <a:rPr lang="it-IT"/>
              <a:pPr>
                <a:defRPr/>
              </a:pPr>
              <a:t>20/04/2018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A225B-0529-4414-A002-042352438E9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BC185-03DE-45E3-9CE6-624697883BDE}" type="datetimeFigureOut">
              <a:rPr lang="it-IT"/>
              <a:pPr>
                <a:defRPr/>
              </a:pPr>
              <a:t>20/04/2018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2F90F-48E0-465A-9508-DE922EB226C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5487F-D013-453E-9718-C0557F9071D7}" type="datetimeFigureOut">
              <a:rPr lang="it-IT"/>
              <a:pPr>
                <a:defRPr/>
              </a:pPr>
              <a:t>20/04/2018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E6848-8CB6-457D-A8B7-526EC4452CF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82F4F-77E7-463E-91F2-F7D9C69C205A}" type="datetimeFigureOut">
              <a:rPr lang="it-IT"/>
              <a:pPr>
                <a:defRPr/>
              </a:pPr>
              <a:t>20/04/2018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87C77-10FE-478C-9FD2-E3F5B772F4A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7D747-2D3F-4FF8-8815-299DAFE91D0E}" type="datetimeFigureOut">
              <a:rPr lang="it-IT"/>
              <a:pPr>
                <a:defRPr/>
              </a:pPr>
              <a:t>20/04/2018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86B62-B74F-4CD3-8269-619ACDB7BD5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BC6D5-96A9-4FA2-B497-E2F86F23F374}" type="datetimeFigureOut">
              <a:rPr lang="it-IT"/>
              <a:pPr>
                <a:defRPr/>
              </a:pPr>
              <a:t>20/04/2018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93AD0-0F9B-4216-9DFB-9A8EB3F89A7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F7759-95A5-4277-ABBF-763AC8F3A9FC}" type="datetimeFigureOut">
              <a:rPr lang="it-IT"/>
              <a:pPr>
                <a:defRPr/>
              </a:pPr>
              <a:t>20/04/2018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A2EBE-F50B-4113-8376-1BE9FDC00D2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A9FD3-C759-423D-A6D0-10156C7FBD96}" type="datetimeFigureOut">
              <a:rPr lang="it-IT"/>
              <a:pPr>
                <a:defRPr/>
              </a:pPr>
              <a:t>20/04/2018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2B2A0-80E9-428F-97BA-4D15CF3F331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42630B8-2641-455D-9242-CC10A913FC56}" type="datetimeFigureOut">
              <a:rPr lang="it-IT"/>
              <a:pPr>
                <a:defRPr/>
              </a:pPr>
              <a:t>20/04/2018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7DFDA8-D1EB-4981-BCF8-F13BE41D525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rgbClr val="FF0000"/>
            </a:gs>
            <a:gs pos="62000">
              <a:schemeClr val="bg1"/>
            </a:gs>
            <a:gs pos="95000">
              <a:srgbClr val="00B05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ctrTitle"/>
          </p:nvPr>
        </p:nvSpPr>
        <p:spPr>
          <a:xfrm>
            <a:off x="0" y="34076"/>
            <a:ext cx="9144000" cy="3754964"/>
          </a:xfrm>
        </p:spPr>
        <p:txBody>
          <a:bodyPr/>
          <a:lstStyle/>
          <a:p>
            <a:pPr eaLnBrk="1" hangingPunct="1"/>
            <a:r>
              <a:rPr lang="it-IT" b="1" dirty="0" smtClean="0">
                <a:latin typeface="MoolBoran"/>
                <a:ea typeface="MoolBoran"/>
                <a:cs typeface="MoolBoran"/>
              </a:rPr>
              <a:t>La festa della Liberazione </a:t>
            </a:r>
            <a:br>
              <a:rPr lang="it-IT" b="1" dirty="0" smtClean="0">
                <a:latin typeface="MoolBoran"/>
                <a:ea typeface="MoolBoran"/>
                <a:cs typeface="MoolBoran"/>
              </a:rPr>
            </a:br>
            <a:r>
              <a:rPr lang="it-IT" b="1" dirty="0" smtClean="0">
                <a:latin typeface="MoolBoran"/>
                <a:ea typeface="MoolBoran"/>
                <a:cs typeface="MoolBoran"/>
              </a:rPr>
              <a:t> 25 Aprile 2018</a:t>
            </a:r>
            <a:br>
              <a:rPr lang="it-IT" b="1" dirty="0" smtClean="0">
                <a:latin typeface="MoolBoran"/>
                <a:ea typeface="MoolBoran"/>
                <a:cs typeface="MoolBoran"/>
              </a:rPr>
            </a:br>
            <a:r>
              <a:rPr lang="it-IT" sz="1600" dirty="0" smtClean="0">
                <a:latin typeface="MoolBoran"/>
                <a:ea typeface="MoolBoran"/>
                <a:cs typeface="MoolBoran"/>
              </a:rPr>
              <a:t>Il 25 aprile si celebra l’Anniversario della Liberazione d’Italia dall’occupazione tedesca  e dal Governo fascista della Repubblica Sociale Italiana. </a:t>
            </a:r>
            <a:br>
              <a:rPr lang="it-IT" sz="1600" dirty="0" smtClean="0">
                <a:latin typeface="MoolBoran"/>
                <a:ea typeface="MoolBoran"/>
                <a:cs typeface="MoolBoran"/>
              </a:rPr>
            </a:br>
            <a:r>
              <a:rPr lang="it-IT" sz="1600" dirty="0" smtClean="0">
                <a:latin typeface="MoolBoran"/>
                <a:ea typeface="MoolBoran"/>
                <a:cs typeface="MoolBoran"/>
              </a:rPr>
              <a:t>L’Amministrazione Comunale di Villaricca vuole ricordare questo giorno come simbolo di libertà, partecipazione e democrazia partecipando alla celebrazione dello stesso con il seguente    </a:t>
            </a:r>
            <a:r>
              <a:rPr lang="it-IT" sz="1600" b="1" dirty="0" smtClean="0">
                <a:latin typeface="MoolBoran"/>
                <a:ea typeface="MoolBoran"/>
                <a:cs typeface="MoolBoran"/>
              </a:rPr>
              <a:t>Programma:</a:t>
            </a:r>
            <a:br>
              <a:rPr lang="it-IT" sz="1600" b="1" dirty="0" smtClean="0">
                <a:latin typeface="MoolBoran"/>
                <a:ea typeface="MoolBoran"/>
                <a:cs typeface="MoolBoran"/>
              </a:rPr>
            </a:br>
            <a:r>
              <a:rPr lang="it-IT" sz="1600" dirty="0" smtClean="0">
                <a:latin typeface="MoolBoran"/>
                <a:ea typeface="MoolBoran"/>
                <a:cs typeface="MoolBoran"/>
              </a:rPr>
              <a:t>                                                           Ore 10.30 </a:t>
            </a:r>
            <a:r>
              <a:rPr lang="it-IT" sz="1600" dirty="0" smtClean="0">
                <a:latin typeface="MoolBoran"/>
                <a:ea typeface="MoolBoran"/>
                <a:cs typeface="MoolBoran"/>
              </a:rPr>
              <a:t>  - </a:t>
            </a:r>
            <a:r>
              <a:rPr lang="it-IT" sz="1600" dirty="0" smtClean="0">
                <a:latin typeface="MoolBoran"/>
                <a:ea typeface="MoolBoran"/>
                <a:cs typeface="MoolBoran"/>
              </a:rPr>
              <a:t>Ritrovo davanti al Portico </a:t>
            </a:r>
            <a:r>
              <a:rPr lang="it-IT" sz="1600" dirty="0" smtClean="0">
                <a:latin typeface="MoolBoran"/>
                <a:ea typeface="MoolBoran"/>
                <a:cs typeface="MoolBoran"/>
              </a:rPr>
              <a:t>del Palazzo di  </a:t>
            </a:r>
            <a:r>
              <a:rPr lang="it-IT" sz="1600" dirty="0" smtClean="0">
                <a:latin typeface="MoolBoran"/>
                <a:ea typeface="MoolBoran"/>
                <a:cs typeface="MoolBoran"/>
              </a:rPr>
              <a:t>Città </a:t>
            </a:r>
            <a:br>
              <a:rPr lang="it-IT" sz="1600" dirty="0" smtClean="0">
                <a:latin typeface="MoolBoran"/>
                <a:ea typeface="MoolBoran"/>
                <a:cs typeface="MoolBoran"/>
              </a:rPr>
            </a:br>
            <a:r>
              <a:rPr lang="it-IT" sz="1600" dirty="0" smtClean="0">
                <a:latin typeface="MoolBoran"/>
                <a:ea typeface="MoolBoran"/>
                <a:cs typeface="MoolBoran"/>
              </a:rPr>
              <a:t>                             </a:t>
            </a:r>
            <a:r>
              <a:rPr lang="it-IT" sz="1600" dirty="0" smtClean="0">
                <a:latin typeface="MoolBoran"/>
                <a:ea typeface="MoolBoran"/>
                <a:cs typeface="MoolBoran"/>
              </a:rPr>
              <a:t>                  - </a:t>
            </a:r>
            <a:r>
              <a:rPr lang="it-IT" sz="1600" dirty="0" smtClean="0">
                <a:latin typeface="MoolBoran"/>
                <a:ea typeface="MoolBoran"/>
                <a:cs typeface="MoolBoran"/>
              </a:rPr>
              <a:t>Distribuzione del Tricolore</a:t>
            </a:r>
            <a:br>
              <a:rPr lang="it-IT" sz="1600" dirty="0" smtClean="0">
                <a:latin typeface="MoolBoran"/>
                <a:ea typeface="MoolBoran"/>
                <a:cs typeface="MoolBoran"/>
              </a:rPr>
            </a:br>
            <a:r>
              <a:rPr lang="it-IT" sz="1600" dirty="0" smtClean="0">
                <a:latin typeface="MoolBoran"/>
                <a:ea typeface="MoolBoran"/>
                <a:cs typeface="MoolBoran"/>
              </a:rPr>
              <a:t>                                                       </a:t>
            </a:r>
            <a:r>
              <a:rPr lang="it-IT" sz="1600" dirty="0" smtClean="0">
                <a:latin typeface="MoolBoran"/>
                <a:ea typeface="MoolBoran"/>
                <a:cs typeface="MoolBoran"/>
              </a:rPr>
              <a:t> </a:t>
            </a:r>
            <a:r>
              <a:rPr lang="it-IT" sz="1600" dirty="0" smtClean="0">
                <a:latin typeface="MoolBoran"/>
                <a:ea typeface="MoolBoran"/>
                <a:cs typeface="MoolBoran"/>
              </a:rPr>
              <a:t>Ore 11.00  </a:t>
            </a:r>
            <a:r>
              <a:rPr lang="it-IT" sz="1600" dirty="0" smtClean="0">
                <a:latin typeface="MoolBoran"/>
                <a:ea typeface="MoolBoran"/>
                <a:cs typeface="MoolBoran"/>
              </a:rPr>
              <a:t> - </a:t>
            </a:r>
            <a:r>
              <a:rPr lang="it-IT" sz="1600" dirty="0" smtClean="0">
                <a:latin typeface="MoolBoran"/>
                <a:ea typeface="MoolBoran"/>
                <a:cs typeface="MoolBoran"/>
              </a:rPr>
              <a:t>Corteo Lungo Corso  Vittorio Emanuele con Deposizione della corona d’alloro  al Monumento dei Caduti, benedizione da parte del Parroco della  Parrocchia  S. Maria dell’Arco di Villaricca e Saluti delle Autorità</a:t>
            </a:r>
            <a:endParaRPr lang="it-IT" b="1" dirty="0" smtClean="0">
              <a:latin typeface="MoolBoran"/>
              <a:ea typeface="MoolBoran"/>
              <a:cs typeface="MoolBoran"/>
            </a:endParaRPr>
          </a:p>
        </p:txBody>
      </p:sp>
      <p:sp>
        <p:nvSpPr>
          <p:cNvPr id="13315" name="Sottotitolo 2"/>
          <p:cNvSpPr>
            <a:spLocks noGrp="1"/>
          </p:cNvSpPr>
          <p:nvPr>
            <p:ph type="subTitle" idx="1"/>
          </p:nvPr>
        </p:nvSpPr>
        <p:spPr>
          <a:xfrm>
            <a:off x="6704013" y="4292600"/>
            <a:ext cx="2439987" cy="256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1300" i="1" smtClean="0">
                <a:solidFill>
                  <a:srgbClr val="222222"/>
                </a:solidFill>
                <a:latin typeface="MoolBoran"/>
                <a:ea typeface="MoolBoran"/>
                <a:cs typeface="MoolBoran"/>
              </a:rPr>
              <a:t>«Dopo venti anni di regime e dopo cinque di guerra, eravamo ridiventati uomini con un volto solo e un’anima sola. Eravamo di nuovo completamente noi stessi. Ci sentivamo di nuovo uomini civili. Da oppressi eravamo ridiventati uomini liberi. Quel giorno, o amici, abbiamo vissuto una tra le esperienze più belle che all’uomo sia dato di provare: il miracolo della libertà»                                                                 </a:t>
            </a:r>
            <a:r>
              <a:rPr lang="it-IT" sz="1100" smtClean="0">
                <a:solidFill>
                  <a:srgbClr val="222222"/>
                </a:solidFill>
                <a:latin typeface="MoolBoran"/>
                <a:ea typeface="MoolBoran"/>
                <a:cs typeface="MoolBoran"/>
              </a:rPr>
              <a:t>Norberto Bobbio</a:t>
            </a:r>
            <a:endParaRPr lang="it-IT" sz="1100" smtClean="0">
              <a:solidFill>
                <a:srgbClr val="898989"/>
              </a:solidFill>
              <a:latin typeface="MoolBoran"/>
              <a:ea typeface="MoolBoran"/>
              <a:cs typeface="MoolBoran"/>
            </a:endParaRPr>
          </a:p>
        </p:txBody>
      </p:sp>
      <p:pic>
        <p:nvPicPr>
          <p:cNvPr id="13316" name="Immagin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4000500"/>
            <a:ext cx="64801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76</Words>
  <Application>Microsoft Office PowerPoint</Application>
  <PresentationFormat>Presentazione su schermo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MoolBoran</vt:lpstr>
      <vt:lpstr>Tema di Office</vt:lpstr>
      <vt:lpstr>La festa della Liberazione   25 Aprile 2018 Il 25 aprile si celebra l’Anniversario della Liberazione d’Italia dall’occupazione tedesca  e dal Governo fascista della Repubblica Sociale Italiana.  L’Amministrazione Comunale di Villaricca vuole ricordare questo giorno come simbolo di libertà, partecipazione e democrazia partecipando alla celebrazione dello stesso con il seguente    Programma:                                                            Ore 10.30   - Ritrovo davanti al Portico del Palazzo di  Città                                                 - Distribuzione del Tricolore                                                         Ore 11.00   - Corteo Lungo Corso  Vittorio Emanuele con Deposizione della corona d’alloro  al Monumento dei Caduti, benedizione da parte del Parroco della  Parrocchia  S. Maria dell’Arco di Villaricca e Saluti delle Autorità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Weblink</dc:creator>
  <cp:lastModifiedBy>Utente Windows</cp:lastModifiedBy>
  <cp:revision>8</cp:revision>
  <cp:lastPrinted>2018-04-20T10:05:37Z</cp:lastPrinted>
  <dcterms:created xsi:type="dcterms:W3CDTF">2018-03-27T07:13:00Z</dcterms:created>
  <dcterms:modified xsi:type="dcterms:W3CDTF">2018-04-20T10:07:27Z</dcterms:modified>
</cp:coreProperties>
</file>